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65" r:id="rId6"/>
    <p:sldId id="259" r:id="rId7"/>
    <p:sldId id="266" r:id="rId8"/>
    <p:sldId id="260" r:id="rId9"/>
    <p:sldId id="261" r:id="rId10"/>
    <p:sldId id="262" r:id="rId11"/>
    <p:sldId id="267" r:id="rId12"/>
    <p:sldId id="263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514A-8B8C-4A91-9E44-D7F2DCDF62F7}" type="datetimeFigureOut">
              <a:rPr lang="ru-RU" smtClean="0"/>
              <a:pPr/>
              <a:t>24.11.2011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D29BB-223C-4D95-B03A-513730C51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514A-8B8C-4A91-9E44-D7F2DCDF62F7}" type="datetimeFigureOut">
              <a:rPr lang="ru-RU" smtClean="0"/>
              <a:pPr/>
              <a:t>24.11.2011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D29BB-223C-4D95-B03A-513730C51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514A-8B8C-4A91-9E44-D7F2DCDF62F7}" type="datetimeFigureOut">
              <a:rPr lang="ru-RU" smtClean="0"/>
              <a:pPr/>
              <a:t>24.11.2011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D29BB-223C-4D95-B03A-513730C51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514A-8B8C-4A91-9E44-D7F2DCDF62F7}" type="datetimeFigureOut">
              <a:rPr lang="ru-RU" smtClean="0"/>
              <a:pPr/>
              <a:t>24.11.2011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D29BB-223C-4D95-B03A-513730C51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514A-8B8C-4A91-9E44-D7F2DCDF62F7}" type="datetimeFigureOut">
              <a:rPr lang="ru-RU" smtClean="0"/>
              <a:pPr/>
              <a:t>24.11.2011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D29BB-223C-4D95-B03A-513730C51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514A-8B8C-4A91-9E44-D7F2DCDF62F7}" type="datetimeFigureOut">
              <a:rPr lang="ru-RU" smtClean="0"/>
              <a:pPr/>
              <a:t>24.11.2011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D29BB-223C-4D95-B03A-513730C51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514A-8B8C-4A91-9E44-D7F2DCDF62F7}" type="datetimeFigureOut">
              <a:rPr lang="ru-RU" smtClean="0"/>
              <a:pPr/>
              <a:t>24.11.2011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D29BB-223C-4D95-B03A-513730C51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514A-8B8C-4A91-9E44-D7F2DCDF62F7}" type="datetimeFigureOut">
              <a:rPr lang="ru-RU" smtClean="0"/>
              <a:pPr/>
              <a:t>24.11.2011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D29BB-223C-4D95-B03A-513730C51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514A-8B8C-4A91-9E44-D7F2DCDF62F7}" type="datetimeFigureOut">
              <a:rPr lang="ru-RU" smtClean="0"/>
              <a:pPr/>
              <a:t>24.11.2011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D29BB-223C-4D95-B03A-513730C51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514A-8B8C-4A91-9E44-D7F2DCDF62F7}" type="datetimeFigureOut">
              <a:rPr lang="ru-RU" smtClean="0"/>
              <a:pPr/>
              <a:t>24.11.2011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D29BB-223C-4D95-B03A-513730C51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514A-8B8C-4A91-9E44-D7F2DCDF62F7}" type="datetimeFigureOut">
              <a:rPr lang="ru-RU" smtClean="0"/>
              <a:pPr/>
              <a:t>24.11.2011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D29BB-223C-4D95-B03A-513730C51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4514A-8B8C-4A91-9E44-D7F2DCDF62F7}" type="datetimeFigureOut">
              <a:rPr lang="ru-RU" smtClean="0"/>
              <a:pPr/>
              <a:t>24.11.2011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D29BB-223C-4D95-B03A-513730C51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7999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r>
              <a:rPr lang="ru-RU" sz="6000" dirty="0" smtClean="0"/>
              <a:t>Животные Африки</a:t>
            </a:r>
            <a:br>
              <a:rPr lang="ru-RU" sz="6000" dirty="0" smtClean="0"/>
            </a:br>
            <a:r>
              <a:rPr lang="ru-RU" sz="6000" dirty="0" smtClean="0"/>
              <a:t>Фламинго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357694"/>
            <a:ext cx="6400800" cy="128110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Выполнила </a:t>
            </a:r>
            <a:r>
              <a:rPr lang="ru-RU" dirty="0" err="1" smtClean="0">
                <a:solidFill>
                  <a:schemeClr val="tx1"/>
                </a:solidFill>
              </a:rPr>
              <a:t>Гиламова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Аделина</a:t>
            </a:r>
            <a:r>
              <a:rPr lang="ru-RU" dirty="0" smtClean="0">
                <a:solidFill>
                  <a:schemeClr val="tx1"/>
                </a:solidFill>
              </a:rPr>
              <a:t> Ученица  7а класса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buFont typeface="Wingdings" pitchFamily="2" charset="2"/>
              <a:buChar char="q"/>
            </a:pPr>
            <a:endParaRPr lang="ru-RU" dirty="0" smtClean="0"/>
          </a:p>
          <a:p>
            <a:pPr>
              <a:buFont typeface="Wingdings" pitchFamily="2" charset="2"/>
              <a:buChar char="q"/>
            </a:pPr>
            <a:endParaRPr lang="ru-RU" dirty="0" smtClean="0"/>
          </a:p>
          <a:p>
            <a:pPr>
              <a:buFont typeface="Wingdings" pitchFamily="2" charset="2"/>
              <a:buChar char="q"/>
            </a:pPr>
            <a:endParaRPr lang="ru-RU" dirty="0" smtClean="0"/>
          </a:p>
          <a:p>
            <a:pPr>
              <a:buFont typeface="Wingdings" pitchFamily="2" charset="2"/>
              <a:buChar char="q"/>
            </a:pPr>
            <a:endParaRPr lang="ru-RU" dirty="0" smtClean="0"/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Благодаря </a:t>
            </a:r>
            <a:r>
              <a:rPr lang="ru-RU" dirty="0"/>
              <a:t>особому питанию, богатому каротинами, оперение фламинго приобретает </a:t>
            </a:r>
            <a:r>
              <a:rPr lang="ru-RU" dirty="0" err="1"/>
              <a:t>розовый</a:t>
            </a:r>
            <a:r>
              <a:rPr lang="ru-RU" dirty="0"/>
              <a:t> цвет.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2584256116_34b0a49f66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1890" b="11890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Самый маленький фламинго</a:t>
            </a:r>
            <a:endParaRPr lang="ru-RU" sz="3200" dirty="0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429388" cy="1571612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6000760" cy="6858000"/>
          </a:xfrm>
          <a:solidFill>
            <a:schemeClr val="accent1">
              <a:lumMod val="75000"/>
            </a:schemeClr>
          </a:solidFill>
        </p:spPr>
        <p:txBody>
          <a:bodyPr>
            <a:normAutofit lnSpcReduction="10000"/>
          </a:bodyPr>
          <a:lstStyle/>
          <a:p>
            <a:pPr lvl="1">
              <a:buFont typeface="Wingdings" pitchFamily="2" charset="2"/>
              <a:buChar char="q"/>
            </a:pPr>
            <a:r>
              <a:rPr lang="ru-RU" sz="3200" dirty="0"/>
              <a:t>Стояние на одной ноге </a:t>
            </a:r>
            <a:r>
              <a:rPr lang="ru-RU" sz="3200" dirty="0" smtClean="0"/>
              <a:t>фламинго аисты</a:t>
            </a:r>
            <a:r>
              <a:rPr lang="ru-RU" sz="3200" dirty="0"/>
              <a:t> и другие длинноногие птицы используют, чтобы максимально уменьшить потерю тепла при ветре. Эта потеря через непокрытые перьями ноги из-за их невыгодного соотношения объёма к поверхности достаточно велика, поэтому птицы пытаются держать ноги поочерёдно в тепле хорошо изолированного оперения.</a:t>
            </a:r>
          </a:p>
        </p:txBody>
      </p:sp>
      <p:pic>
        <p:nvPicPr>
          <p:cNvPr id="4" name="Рисунок 3" descr="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60" y="0"/>
            <a:ext cx="3143241" cy="6858000"/>
          </a:xfrm>
          <a:prstGeom prst="rect">
            <a:avLst/>
          </a:prstGeom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1955192221_692cf1882d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600" r="5600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57760"/>
            <a:ext cx="5486400" cy="50957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не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3512" b="3512"/>
          <a:stretch>
            <a:fillRect/>
          </a:stretch>
        </p:blipFill>
        <p:spPr>
          <a:xfrm>
            <a:off x="0" y="0"/>
            <a:ext cx="9144000" cy="6858000"/>
          </a:xfrm>
          <a:solidFill>
            <a:schemeClr val="tx2">
              <a:lumMod val="40000"/>
              <a:lumOff val="60000"/>
            </a:schemeClr>
          </a:solidFill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4800" dirty="0" err="1" smtClean="0"/>
              <a:t>Розовый</a:t>
            </a:r>
            <a:r>
              <a:rPr lang="ru-RU" sz="4800" dirty="0" smtClean="0"/>
              <a:t> фламинго</a:t>
            </a:r>
            <a:endParaRPr lang="ru-RU" sz="4800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286512" cy="1643050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Фламинго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6215074" cy="525780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ru-RU" dirty="0"/>
              <a:t>Фламинго называют иногда "огненной птицей", потому что у некоторых действительно яркое оперение. Иногда фламинго называют "птицей утренний зари", потому что у других видов оперение нежно - </a:t>
            </a:r>
            <a:r>
              <a:rPr lang="ru-RU" dirty="0" err="1"/>
              <a:t>розовое</a:t>
            </a:r>
            <a:r>
              <a:rPr lang="ru-RU" dirty="0"/>
              <a:t>. У этих птиц очень длинная шея и ноги, и, как писал профессор Н. А. Гладков, "если говорить о соотносительных размерах, фламинго по праву можно считать сомой длинноногой птицей мира".</a:t>
            </a:r>
          </a:p>
        </p:txBody>
      </p:sp>
      <p:pic>
        <p:nvPicPr>
          <p:cNvPr id="4" name="Рисунок 3" descr="527062363_0ac1188ec5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74" y="0"/>
            <a:ext cx="2928926" cy="6858000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5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5400" dirty="0" smtClean="0"/>
              <a:t>Легенда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514350" indent="-514350">
              <a:buFont typeface="Wingdings" pitchFamily="2" charset="2"/>
              <a:buChar char="q"/>
            </a:pPr>
            <a:r>
              <a:rPr lang="ru-RU" dirty="0"/>
              <a:t>О фламинго сложено немало любопытных легенд. Например, в одной из них рассказывается о том, что однажды водяные змеи решили отобрать у фламинго их птенцов. Но птицы не отдали змеям своих птенцов. Тогда змеи начали пытать птиц - стали кусать их за ноги, постепенно поднимаясь все выше и выше. Но птицы терпели и стояли неподвижно в воде до тех пор, пока птенцы не подросли. А птенцы, будто зная, что происходит, "старались" расти скорее. Любопытно, что в этой легенде, естественно, никакого отношения к цвету ног фламинго не имеющей, подмечена одна реальная деталь: птенцы фламинго появляются на свет беспомощными, но скоро, через два - три дня, становятся довольно самостоятельными</a:t>
            </a: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в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3125" b="312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5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Виды фламинго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ru-RU" dirty="0"/>
              <a:t>Обыкновенный фламинго – обитает в Африке, южной Европе и юго-западной Азии.</a:t>
            </a:r>
          </a:p>
          <a:p>
            <a:pPr>
              <a:buFont typeface="Wingdings" pitchFamily="2" charset="2"/>
              <a:buChar char="q"/>
            </a:pPr>
            <a:r>
              <a:rPr lang="ru-RU" dirty="0"/>
              <a:t>Красный фламинго – населяет территорию Карибского бассейна, северную часть Южной Америки, Полуостров Юкатан и </a:t>
            </a:r>
            <a:r>
              <a:rPr lang="ru-RU" dirty="0" err="1"/>
              <a:t>Галапагосские</a:t>
            </a:r>
            <a:r>
              <a:rPr lang="ru-RU" dirty="0"/>
              <a:t> острова.</a:t>
            </a:r>
          </a:p>
          <a:p>
            <a:pPr>
              <a:buFont typeface="Wingdings" pitchFamily="2" charset="2"/>
              <a:buChar char="q"/>
            </a:pPr>
            <a:r>
              <a:rPr lang="ru-RU" dirty="0"/>
              <a:t>Чилийский фламинго – встречается в юго-западных районах Южной Америки.</a:t>
            </a:r>
          </a:p>
          <a:p>
            <a:pPr>
              <a:buFont typeface="Wingdings" pitchFamily="2" charset="2"/>
              <a:buChar char="q"/>
            </a:pPr>
            <a:r>
              <a:rPr lang="ru-RU" dirty="0"/>
              <a:t>Малый фламинго – встречается на территории Африканского континента, в северо-западной части индии и восточных районах Пакистана.</a:t>
            </a:r>
          </a:p>
          <a:p>
            <a:pPr>
              <a:buFont typeface="Wingdings" pitchFamily="2" charset="2"/>
              <a:buChar char="q"/>
            </a:pPr>
            <a:r>
              <a:rPr lang="ru-RU" dirty="0"/>
              <a:t>Андский фламинго и Фламинго Джеймса – обитают в Чили, Перу, Боливии и Аргентине.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ннн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331" b="2331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50"/>
          </a:xfrm>
          <a:solidFill>
            <a:schemeClr val="accent1"/>
          </a:solidFill>
        </p:spPr>
        <p:txBody>
          <a:bodyPr/>
          <a:lstStyle/>
          <a:p>
            <a:r>
              <a:rPr lang="ru-RU" dirty="0" smtClean="0"/>
              <a:t>Рекорды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  <a:solidFill>
            <a:schemeClr val="accent1"/>
          </a:solidFill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dirty="0"/>
              <a:t>Самый крупный из видов – Обыкновенный фламинго, его рост достигает от 1,2 до 1,5 метров, вес – до 3.5 кг. Самый маленький вид – Малый фламинго, имеющий 80 см в высоту и вес около 2,5 кг.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663656338_6c18b7718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353</Words>
  <Application>Microsoft Office PowerPoint</Application>
  <PresentationFormat>Экран (4:3)</PresentationFormat>
  <Paragraphs>22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Животные Африки Фламинго</vt:lpstr>
      <vt:lpstr>Слайд 2</vt:lpstr>
      <vt:lpstr>Фламинго </vt:lpstr>
      <vt:lpstr>Легенда</vt:lpstr>
      <vt:lpstr>Слайд 5</vt:lpstr>
      <vt:lpstr>Виды фламинго</vt:lpstr>
      <vt:lpstr>Слайд 7</vt:lpstr>
      <vt:lpstr>Рекорды  </vt:lpstr>
      <vt:lpstr>Слайд 9</vt:lpstr>
      <vt:lpstr>Слайд 10</vt:lpstr>
      <vt:lpstr>Слайд 11</vt:lpstr>
      <vt:lpstr>Слайд 12</vt:lpstr>
      <vt:lpstr>Слайд 13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Животные Африки Фламинго</dc:title>
  <dc:creator>SVETA</dc:creator>
  <cp:lastModifiedBy>SVETA</cp:lastModifiedBy>
  <cp:revision>8</cp:revision>
  <dcterms:created xsi:type="dcterms:W3CDTF">2011-11-24T11:24:00Z</dcterms:created>
  <dcterms:modified xsi:type="dcterms:W3CDTF">2011-11-24T17:35:22Z</dcterms:modified>
</cp:coreProperties>
</file>